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Glacial Indifference Bold" charset="1" panose="00000800000000000000"/>
      <p:regular r:id="rId7"/>
    </p:embeddedFont>
    <p:embeddedFont>
      <p:font typeface="Georgia" charset="1" panose="02040802050405020203"/>
      <p:regular r:id="rId8"/>
    </p:embeddedFont>
    <p:embeddedFont>
      <p:font typeface="Open Sans Extra Bold" charset="1" panose="020B0906030804020204"/>
      <p:regular r:id="rId9"/>
    </p:embeddedFont>
    <p:embeddedFont>
      <p:font typeface="Glacial Indifference" charset="1" panose="00000000000000000000"/>
      <p:regular r:id="rId10"/>
    </p:embeddedFont>
    <p:embeddedFont>
      <p:font typeface="Arial" charset="1" panose="020B07040202020202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15" Target="../media/image14.png" Type="http://schemas.openxmlformats.org/officeDocument/2006/relationships/image"/><Relationship Id="rId16" Target="../media/image15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D39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-39812" y="893210"/>
          <a:ext cx="18367625" cy="9378086"/>
        </p:xfrm>
        <a:graphic>
          <a:graphicData uri="http://schemas.openxmlformats.org/drawingml/2006/table">
            <a:tbl>
              <a:tblPr/>
              <a:tblGrid>
                <a:gridCol w="3760354"/>
                <a:gridCol w="3586696"/>
                <a:gridCol w="3673525"/>
                <a:gridCol w="3673525"/>
                <a:gridCol w="3673525"/>
              </a:tblGrid>
              <a:tr h="847128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r>
                        <a:rPr lang="en-US" sz="2000" b="true">
                          <a:solidFill>
                            <a:srgbClr val="FFFFFF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MONDAY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294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FFFFFF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TUESDAY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294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FFFFFF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WEDNESDAY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294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FFFFFF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THURSDAY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294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FFFFFF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FRIDAY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2940"/>
                    </a:solidFill>
                  </a:tcPr>
                </a:tc>
              </a:tr>
              <a:tr h="199884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 &amp; Y8 Boys’ Football</a:t>
                      </a:r>
                      <a:endParaRPr lang="en-US" sz="1100"/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Y8 &amp; Y9 Fitness Club</a:t>
                      </a:r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Girls’ Basketball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Dance - Show rehearsals - Selected students Mrs Waldron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Woodwind Ensemble</a:t>
                      </a:r>
                      <a:endParaRPr lang="en-US" sz="1100"/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Show rehearsals -Selected students Miss Longdon/ Mrs Stewart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63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Boys’ Basketball</a:t>
                      </a:r>
                      <a:endParaRPr lang="en-US" sz="1100"/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Dodgeball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Y10 &amp; Y11 Fitness Club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06728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Cipher Challenge</a:t>
                      </a:r>
                      <a:endParaRPr lang="en-US" sz="1100"/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Computer Club</a:t>
                      </a:r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Y9/10/11 Dragon’s Den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Netball</a:t>
                      </a:r>
                      <a:endParaRPr lang="en-US" sz="1100"/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Inclusive Sports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96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63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 to Y9 </a:t>
                      </a: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History</a:t>
                      </a:r>
                      <a:endParaRPr lang="en-US" sz="1100"/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 German</a:t>
                      </a:r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Y7/8/9 Sparx Reader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Science Study Club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82669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Y7/8/9 </a:t>
                      </a: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Sparx Reader</a:t>
                      </a:r>
                      <a:endParaRPr lang="en-US" sz="1100"/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Debate Club</a:t>
                      </a:r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Y7/8/9 Pokemon Club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EF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63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86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63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Y10/11 500 Words  </a:t>
                      </a:r>
                      <a:endParaRPr lang="en-US" sz="1100"/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  Creative Writing Club</a:t>
                      </a:r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Y7/8/9 Minecraft</a:t>
                      </a:r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  Programming Club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STEM Club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49196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63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School Choir</a:t>
                      </a:r>
                      <a:endParaRPr lang="en-US" sz="1100"/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Y10 &amp; 11 Shakespeare Club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96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96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63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Y7 to Y9 Art Attack</a:t>
                      </a:r>
                      <a:endParaRPr lang="en-US" sz="1100"/>
                    </a:p>
                    <a:p>
                      <a:pPr algn="l">
                        <a:lnSpc>
                          <a:spcPts val="263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Y8 Bake-Off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960"/>
                    </a:solidFill>
                  </a:tcPr>
                </a:tc>
              </a:tr>
              <a:tr h="1606728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079"/>
                        </a:lnSpc>
                        <a:defRPr/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Dance - Show Rehearsals</a:t>
                      </a:r>
                      <a:endParaRPr lang="en-US" sz="1100"/>
                    </a:p>
                    <a:p>
                      <a:pPr algn="l">
                        <a:lnSpc>
                          <a:spcPts val="3079"/>
                        </a:lnSpc>
                      </a:pPr>
                      <a:r>
                        <a:rPr lang="en-US" sz="2199" b="true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Selected students Mrs Waldron</a:t>
                      </a: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96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96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63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D3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3960"/>
                    </a:solidFill>
                  </a:tcPr>
                </a:tc>
              </a:tr>
            </a:tbl>
          </a:graphicData>
        </a:graphic>
      </p:graphicFrame>
      <p:sp>
        <p:nvSpPr>
          <p:cNvPr name="Freeform 3" id="3"/>
          <p:cNvSpPr/>
          <p:nvPr/>
        </p:nvSpPr>
        <p:spPr>
          <a:xfrm flipH="false" flipV="false" rot="0">
            <a:off x="3844625" y="8328455"/>
            <a:ext cx="7344715" cy="6077751"/>
          </a:xfrm>
          <a:custGeom>
            <a:avLst/>
            <a:gdLst/>
            <a:ahLst/>
            <a:cxnLst/>
            <a:rect r="r" b="b" t="t" l="l"/>
            <a:pathLst>
              <a:path h="6077751" w="7344715">
                <a:moveTo>
                  <a:pt x="0" y="0"/>
                </a:moveTo>
                <a:lnTo>
                  <a:pt x="7344714" y="0"/>
                </a:lnTo>
                <a:lnTo>
                  <a:pt x="7344714" y="6077751"/>
                </a:lnTo>
                <a:lnTo>
                  <a:pt x="0" y="60777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-298268">
            <a:off x="5640703" y="8508576"/>
            <a:ext cx="2586134" cy="1372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8"/>
              </a:lnSpc>
            </a:pPr>
            <a:r>
              <a:rPr lang="en-US" sz="2420" spc="77">
                <a:solidFill>
                  <a:srgbClr val="3D3860"/>
                </a:solidFill>
                <a:latin typeface="Georgia"/>
                <a:ea typeface="Georgia"/>
                <a:cs typeface="Georgia"/>
                <a:sym typeface="Georgia"/>
              </a:rPr>
              <a:t>Boost your wellbeing</a:t>
            </a:r>
          </a:p>
        </p:txBody>
      </p:sp>
      <p:sp>
        <p:nvSpPr>
          <p:cNvPr name="TextBox 5" id="5"/>
          <p:cNvSpPr txBox="true"/>
          <p:nvPr/>
        </p:nvSpPr>
        <p:spPr>
          <a:xfrm rot="-1094113">
            <a:off x="3555199" y="8537908"/>
            <a:ext cx="2236516" cy="11765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57"/>
              </a:lnSpc>
            </a:pPr>
            <a:r>
              <a:rPr lang="en-US" sz="4504" spc="522">
                <a:solidFill>
                  <a:srgbClr val="33C2DB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ELLIS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-469360">
            <a:off x="6444517" y="9065961"/>
            <a:ext cx="1015674" cy="903950"/>
          </a:xfrm>
          <a:custGeom>
            <a:avLst/>
            <a:gdLst/>
            <a:ahLst/>
            <a:cxnLst/>
            <a:rect r="r" b="b" t="t" l="l"/>
            <a:pathLst>
              <a:path h="903950" w="1015674">
                <a:moveTo>
                  <a:pt x="0" y="0"/>
                </a:moveTo>
                <a:lnTo>
                  <a:pt x="1015674" y="0"/>
                </a:lnTo>
                <a:lnTo>
                  <a:pt x="1015674" y="903950"/>
                </a:lnTo>
                <a:lnTo>
                  <a:pt x="0" y="9039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-748640">
            <a:off x="5149060" y="7592835"/>
            <a:ext cx="2907827" cy="1185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514"/>
              </a:lnSpc>
              <a:spcBef>
                <a:spcPct val="0"/>
              </a:spcBef>
            </a:pPr>
            <a:r>
              <a:rPr lang="en-US" b="true" sz="4652" strike="noStrike" u="none">
                <a:solidFill>
                  <a:srgbClr val="33C2DB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Electives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4012362" y="6998805"/>
            <a:ext cx="1292512" cy="1667598"/>
          </a:xfrm>
          <a:custGeom>
            <a:avLst/>
            <a:gdLst/>
            <a:ahLst/>
            <a:cxnLst/>
            <a:rect r="r" b="b" t="t" l="l"/>
            <a:pathLst>
              <a:path h="1667598" w="1292512">
                <a:moveTo>
                  <a:pt x="0" y="0"/>
                </a:moveTo>
                <a:lnTo>
                  <a:pt x="1292512" y="0"/>
                </a:lnTo>
                <a:lnTo>
                  <a:pt x="1292512" y="1667598"/>
                </a:lnTo>
                <a:lnTo>
                  <a:pt x="0" y="166759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2128" t="-2575" r="-4831" b="-3709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82054">
            <a:off x="8284261" y="7645838"/>
            <a:ext cx="2661505" cy="2661505"/>
          </a:xfrm>
          <a:custGeom>
            <a:avLst/>
            <a:gdLst/>
            <a:ahLst/>
            <a:cxnLst/>
            <a:rect r="r" b="b" t="t" l="l"/>
            <a:pathLst>
              <a:path h="2661505" w="2661505">
                <a:moveTo>
                  <a:pt x="0" y="0"/>
                </a:moveTo>
                <a:lnTo>
                  <a:pt x="2661505" y="0"/>
                </a:lnTo>
                <a:lnTo>
                  <a:pt x="2661505" y="2661505"/>
                </a:lnTo>
                <a:lnTo>
                  <a:pt x="0" y="266150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4091694" y="5432350"/>
            <a:ext cx="1524809" cy="1269404"/>
          </a:xfrm>
          <a:custGeom>
            <a:avLst/>
            <a:gdLst/>
            <a:ahLst/>
            <a:cxnLst/>
            <a:rect r="r" b="b" t="t" l="l"/>
            <a:pathLst>
              <a:path h="1269404" w="1524809">
                <a:moveTo>
                  <a:pt x="0" y="0"/>
                </a:moveTo>
                <a:lnTo>
                  <a:pt x="1524809" y="0"/>
                </a:lnTo>
                <a:lnTo>
                  <a:pt x="1524809" y="1269403"/>
                </a:lnTo>
                <a:lnTo>
                  <a:pt x="0" y="126940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4833684" y="9058465"/>
            <a:ext cx="3406959" cy="2121640"/>
            <a:chOff x="0" y="0"/>
            <a:chExt cx="4542612" cy="2828853"/>
          </a:xfrm>
        </p:grpSpPr>
        <p:grpSp>
          <p:nvGrpSpPr>
            <p:cNvPr name="Group 12" id="12"/>
            <p:cNvGrpSpPr/>
            <p:nvPr/>
          </p:nvGrpSpPr>
          <p:grpSpPr>
            <a:xfrm rot="0">
              <a:off x="0" y="0"/>
              <a:ext cx="4542612" cy="2828853"/>
              <a:chOff x="0" y="0"/>
              <a:chExt cx="1171334" cy="729433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1171334" cy="729433"/>
              </a:xfrm>
              <a:custGeom>
                <a:avLst/>
                <a:gdLst/>
                <a:ahLst/>
                <a:cxnLst/>
                <a:rect r="r" b="b" t="t" l="l"/>
                <a:pathLst>
                  <a:path h="729433" w="1171334">
                    <a:moveTo>
                      <a:pt x="227238" y="0"/>
                    </a:moveTo>
                    <a:lnTo>
                      <a:pt x="944095" y="0"/>
                    </a:lnTo>
                    <a:cubicBezTo>
                      <a:pt x="1004363" y="0"/>
                      <a:pt x="1062162" y="23941"/>
                      <a:pt x="1104777" y="66557"/>
                    </a:cubicBezTo>
                    <a:cubicBezTo>
                      <a:pt x="1147393" y="109172"/>
                      <a:pt x="1171334" y="166971"/>
                      <a:pt x="1171334" y="227238"/>
                    </a:cubicBezTo>
                    <a:lnTo>
                      <a:pt x="1171334" y="502194"/>
                    </a:lnTo>
                    <a:cubicBezTo>
                      <a:pt x="1171334" y="627695"/>
                      <a:pt x="1069596" y="729433"/>
                      <a:pt x="944095" y="729433"/>
                    </a:cubicBezTo>
                    <a:lnTo>
                      <a:pt x="227238" y="729433"/>
                    </a:lnTo>
                    <a:cubicBezTo>
                      <a:pt x="166971" y="729433"/>
                      <a:pt x="109172" y="705492"/>
                      <a:pt x="66557" y="662876"/>
                    </a:cubicBezTo>
                    <a:cubicBezTo>
                      <a:pt x="23941" y="620261"/>
                      <a:pt x="0" y="562462"/>
                      <a:pt x="0" y="502194"/>
                    </a:cubicBezTo>
                    <a:lnTo>
                      <a:pt x="0" y="227238"/>
                    </a:lnTo>
                    <a:cubicBezTo>
                      <a:pt x="0" y="166971"/>
                      <a:pt x="23941" y="109172"/>
                      <a:pt x="66557" y="66557"/>
                    </a:cubicBezTo>
                    <a:cubicBezTo>
                      <a:pt x="109172" y="23941"/>
                      <a:pt x="166971" y="0"/>
                      <a:pt x="2272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7150" cap="rnd">
                <a:solidFill>
                  <a:srgbClr val="D9E359"/>
                </a:solidFill>
                <a:prstDash val="solid"/>
                <a:round/>
              </a:ln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66675"/>
                <a:ext cx="1171334" cy="796108"/>
              </a:xfrm>
              <a:prstGeom prst="rect">
                <a:avLst/>
              </a:prstGeom>
            </p:spPr>
            <p:txBody>
              <a:bodyPr anchor="ctr" rtlCol="false" tIns="38916" lIns="38916" bIns="38916" rIns="38916"/>
              <a:lstStyle/>
              <a:p>
                <a:pPr algn="ctr">
                  <a:lnSpc>
                    <a:spcPts val="2910"/>
                  </a:lnSpc>
                </a:pPr>
              </a:p>
            </p:txBody>
          </p:sp>
        </p:grpSp>
        <p:sp>
          <p:nvSpPr>
            <p:cNvPr name="Freeform 15" id="15"/>
            <p:cNvSpPr/>
            <p:nvPr/>
          </p:nvSpPr>
          <p:spPr>
            <a:xfrm flipH="false" flipV="false" rot="0">
              <a:off x="373205" y="167117"/>
              <a:ext cx="3796202" cy="1432844"/>
            </a:xfrm>
            <a:custGeom>
              <a:avLst/>
              <a:gdLst/>
              <a:ahLst/>
              <a:cxnLst/>
              <a:rect r="r" b="b" t="t" l="l"/>
              <a:pathLst>
                <a:path h="1432844" w="3796202">
                  <a:moveTo>
                    <a:pt x="0" y="0"/>
                  </a:moveTo>
                  <a:lnTo>
                    <a:pt x="3796202" y="0"/>
                  </a:lnTo>
                  <a:lnTo>
                    <a:pt x="3796202" y="1432844"/>
                  </a:lnTo>
                  <a:lnTo>
                    <a:pt x="0" y="1432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0" t="0" r="0" b="0"/>
              </a:stretch>
            </a:blip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14456486" y="6998805"/>
            <a:ext cx="2913267" cy="2565348"/>
            <a:chOff x="0" y="0"/>
            <a:chExt cx="3884356" cy="3420464"/>
          </a:xfrm>
        </p:grpSpPr>
        <p:sp>
          <p:nvSpPr>
            <p:cNvPr name="Freeform 17" id="17"/>
            <p:cNvSpPr/>
            <p:nvPr/>
          </p:nvSpPr>
          <p:spPr>
            <a:xfrm flipH="true" flipV="false" rot="-263386">
              <a:off x="115194" y="135219"/>
              <a:ext cx="3653968" cy="3150025"/>
            </a:xfrm>
            <a:custGeom>
              <a:avLst/>
              <a:gdLst/>
              <a:ahLst/>
              <a:cxnLst/>
              <a:rect r="r" b="b" t="t" l="l"/>
              <a:pathLst>
                <a:path h="3150025" w="3653968">
                  <a:moveTo>
                    <a:pt x="3653968" y="0"/>
                  </a:moveTo>
                  <a:lnTo>
                    <a:pt x="0" y="0"/>
                  </a:lnTo>
                  <a:lnTo>
                    <a:pt x="0" y="3150025"/>
                  </a:lnTo>
                  <a:lnTo>
                    <a:pt x="3653968" y="3150025"/>
                  </a:lnTo>
                  <a:lnTo>
                    <a:pt x="3653968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188528">
              <a:off x="468559" y="1241186"/>
              <a:ext cx="2947239" cy="938092"/>
            </a:xfrm>
            <a:custGeom>
              <a:avLst/>
              <a:gdLst/>
              <a:ahLst/>
              <a:cxnLst/>
              <a:rect r="r" b="b" t="t" l="l"/>
              <a:pathLst>
                <a:path h="938092" w="2947239">
                  <a:moveTo>
                    <a:pt x="0" y="0"/>
                  </a:moveTo>
                  <a:lnTo>
                    <a:pt x="2947238" y="0"/>
                  </a:lnTo>
                  <a:lnTo>
                    <a:pt x="2947238" y="938092"/>
                  </a:lnTo>
                  <a:lnTo>
                    <a:pt x="0" y="9380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 l="-16384" t="-84859" r="-13813" b="-129083"/>
              </a:stretch>
            </a:blipFill>
          </p:spPr>
        </p:sp>
      </p:grpSp>
      <p:sp>
        <p:nvSpPr>
          <p:cNvPr name="Freeform 19" id="19"/>
          <p:cNvSpPr/>
          <p:nvPr/>
        </p:nvSpPr>
        <p:spPr>
          <a:xfrm flipH="false" flipV="false" rot="0">
            <a:off x="17082390" y="6998805"/>
            <a:ext cx="1158253" cy="964246"/>
          </a:xfrm>
          <a:custGeom>
            <a:avLst/>
            <a:gdLst/>
            <a:ahLst/>
            <a:cxnLst/>
            <a:rect r="r" b="b" t="t" l="l"/>
            <a:pathLst>
              <a:path h="964246" w="1158253">
                <a:moveTo>
                  <a:pt x="0" y="0"/>
                </a:moveTo>
                <a:lnTo>
                  <a:pt x="1158253" y="0"/>
                </a:lnTo>
                <a:lnTo>
                  <a:pt x="1158253" y="964245"/>
                </a:lnTo>
                <a:lnTo>
                  <a:pt x="0" y="9642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6203332" y="3443922"/>
            <a:ext cx="1741083" cy="1517040"/>
            <a:chOff x="0" y="0"/>
            <a:chExt cx="2321445" cy="2022721"/>
          </a:xfrm>
        </p:grpSpPr>
        <p:grpSp>
          <p:nvGrpSpPr>
            <p:cNvPr name="Group 21" id="21"/>
            <p:cNvGrpSpPr/>
            <p:nvPr/>
          </p:nvGrpSpPr>
          <p:grpSpPr>
            <a:xfrm rot="0">
              <a:off x="110250" y="0"/>
              <a:ext cx="2022721" cy="2022721"/>
              <a:chOff x="0" y="0"/>
              <a:chExt cx="812800" cy="812800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DF2D2A"/>
              </a:solidFill>
              <a:ln w="38100" cap="sq">
                <a:solidFill>
                  <a:srgbClr val="FCFCFC"/>
                </a:solidFill>
                <a:prstDash val="solid"/>
                <a:miter/>
              </a:ln>
            </p:spPr>
          </p:sp>
          <p:sp>
            <p:nvSpPr>
              <p:cNvPr name="TextBox 23" id="23"/>
              <p:cNvSpPr txBox="true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3064"/>
                  </a:lnSpc>
                </a:pPr>
              </a:p>
            </p:txBody>
          </p:sp>
        </p:grpSp>
        <p:sp>
          <p:nvSpPr>
            <p:cNvPr name="TextBox 24" id="24"/>
            <p:cNvSpPr txBox="true"/>
            <p:nvPr/>
          </p:nvSpPr>
          <p:spPr>
            <a:xfrm rot="-389814">
              <a:off x="18028" y="744490"/>
              <a:ext cx="2282154" cy="5053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46"/>
                </a:lnSpc>
              </a:pPr>
              <a:r>
                <a:rPr lang="en-US" b="true" sz="2361">
                  <a:solidFill>
                    <a:srgbClr val="FCFCFC"/>
                  </a:solidFill>
                  <a:latin typeface="Glacial Indifference Bold"/>
                  <a:ea typeface="Glacial Indifference Bold"/>
                  <a:cs typeface="Glacial Indifference Bold"/>
                  <a:sym typeface="Glacial Indifference Bold"/>
                </a:rPr>
                <a:t>3 TO 4PM</a:t>
              </a:r>
            </a:p>
          </p:txBody>
        </p:sp>
      </p:grpSp>
      <p:sp>
        <p:nvSpPr>
          <p:cNvPr name="TextBox 25" id="25"/>
          <p:cNvSpPr txBox="true"/>
          <p:nvPr/>
        </p:nvSpPr>
        <p:spPr>
          <a:xfrm rot="0">
            <a:off x="5455590" y="5832700"/>
            <a:ext cx="5883866" cy="17256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852"/>
              </a:lnSpc>
              <a:spcBef>
                <a:spcPct val="0"/>
              </a:spcBef>
            </a:pPr>
            <a:r>
              <a:rPr lang="en-US" sz="6173" spc="172" strike="noStrike" u="none">
                <a:solidFill>
                  <a:srgbClr val="FEFEFE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What passion will you find?</a:t>
            </a:r>
          </a:p>
        </p:txBody>
      </p:sp>
      <p:sp>
        <p:nvSpPr>
          <p:cNvPr name="Freeform 26" id="26"/>
          <p:cNvSpPr/>
          <p:nvPr/>
        </p:nvSpPr>
        <p:spPr>
          <a:xfrm flipH="false" flipV="false" rot="949400">
            <a:off x="10025368" y="7268294"/>
            <a:ext cx="651734" cy="580043"/>
          </a:xfrm>
          <a:custGeom>
            <a:avLst/>
            <a:gdLst/>
            <a:ahLst/>
            <a:cxnLst/>
            <a:rect r="r" b="b" t="t" l="l"/>
            <a:pathLst>
              <a:path h="580043" w="651734">
                <a:moveTo>
                  <a:pt x="0" y="0"/>
                </a:moveTo>
                <a:lnTo>
                  <a:pt x="651733" y="0"/>
                </a:lnTo>
                <a:lnTo>
                  <a:pt x="651733" y="580044"/>
                </a:lnTo>
                <a:lnTo>
                  <a:pt x="0" y="58004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938058">
            <a:off x="17510970" y="8273681"/>
            <a:ext cx="651734" cy="580043"/>
          </a:xfrm>
          <a:custGeom>
            <a:avLst/>
            <a:gdLst/>
            <a:ahLst/>
            <a:cxnLst/>
            <a:rect r="r" b="b" t="t" l="l"/>
            <a:pathLst>
              <a:path h="580043" w="651734">
                <a:moveTo>
                  <a:pt x="0" y="0"/>
                </a:moveTo>
                <a:lnTo>
                  <a:pt x="651733" y="0"/>
                </a:lnTo>
                <a:lnTo>
                  <a:pt x="651733" y="580043"/>
                </a:lnTo>
                <a:lnTo>
                  <a:pt x="0" y="58004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8" id="28"/>
          <p:cNvGrpSpPr/>
          <p:nvPr/>
        </p:nvGrpSpPr>
        <p:grpSpPr>
          <a:xfrm rot="0">
            <a:off x="7944416" y="3600484"/>
            <a:ext cx="2298299" cy="2298299"/>
            <a:chOff x="0" y="0"/>
            <a:chExt cx="812800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9C0DB"/>
            </a:solidFill>
            <a:ln w="38100" cap="sq">
              <a:solidFill>
                <a:srgbClr val="FCFCFC"/>
              </a:solidFill>
              <a:prstDash val="solid"/>
              <a:miter/>
            </a:ln>
          </p:spPr>
        </p:sp>
        <p:sp>
          <p:nvSpPr>
            <p:cNvPr name="TextBox 30" id="30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64"/>
                </a:lnSpc>
              </a:pP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10937874" y="8666403"/>
            <a:ext cx="3785682" cy="3086100"/>
            <a:chOff x="0" y="0"/>
            <a:chExt cx="997052" cy="81280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997052" cy="812800"/>
            </a:xfrm>
            <a:custGeom>
              <a:avLst/>
              <a:gdLst/>
              <a:ahLst/>
              <a:cxnLst/>
              <a:rect r="r" b="b" t="t" l="l"/>
              <a:pathLst>
                <a:path h="812800" w="997052">
                  <a:moveTo>
                    <a:pt x="0" y="0"/>
                  </a:moveTo>
                  <a:lnTo>
                    <a:pt x="997052" y="0"/>
                  </a:lnTo>
                  <a:lnTo>
                    <a:pt x="99705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D3860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-66675"/>
              <a:ext cx="997052" cy="8794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910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11154580" y="8446554"/>
            <a:ext cx="2822810" cy="1663681"/>
            <a:chOff x="0" y="0"/>
            <a:chExt cx="3763746" cy="2218241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49155" y="0"/>
              <a:ext cx="3685900" cy="2218241"/>
            </a:xfrm>
            <a:custGeom>
              <a:avLst/>
              <a:gdLst/>
              <a:ahLst/>
              <a:cxnLst/>
              <a:rect r="r" b="b" t="t" l="l"/>
              <a:pathLst>
                <a:path h="2218241" w="3685900">
                  <a:moveTo>
                    <a:pt x="0" y="0"/>
                  </a:moveTo>
                  <a:lnTo>
                    <a:pt x="3685900" y="0"/>
                  </a:lnTo>
                  <a:lnTo>
                    <a:pt x="3685900" y="2218241"/>
                  </a:lnTo>
                  <a:lnTo>
                    <a:pt x="0" y="22182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>
                <a:extLst>
                  <a:ext uri="{96DAC541-7B7A-43D3-8B79-37D633B846F1}">
                    <asvg:svgBlip xmlns:asvg="http://schemas.microsoft.com/office/drawing/2016/SVG/main" r:embed="rId1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36" id="36"/>
            <p:cNvSpPr txBox="true"/>
            <p:nvPr/>
          </p:nvSpPr>
          <p:spPr>
            <a:xfrm rot="0">
              <a:off x="0" y="392929"/>
              <a:ext cx="3763746" cy="155762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51"/>
                </a:lnSpc>
              </a:pPr>
              <a:r>
                <a:rPr lang="en-US" sz="2748" spc="76">
                  <a:solidFill>
                    <a:srgbClr val="FEFEFE"/>
                  </a:solidFill>
                  <a:latin typeface="Glacial Indifference"/>
                  <a:ea typeface="Glacial Indifference"/>
                  <a:cs typeface="Glacial Indifference"/>
                  <a:sym typeface="Glacial Indifference"/>
                </a:rPr>
                <a:t>Renew your membership every half-term.</a:t>
              </a:r>
            </a:p>
          </p:txBody>
        </p:sp>
      </p:grpSp>
      <p:sp>
        <p:nvSpPr>
          <p:cNvPr name="TextBox 37" id="37"/>
          <p:cNvSpPr txBox="true"/>
          <p:nvPr/>
        </p:nvSpPr>
        <p:spPr>
          <a:xfrm rot="-389814">
            <a:off x="7794332" y="4139980"/>
            <a:ext cx="2593078" cy="11719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15"/>
              </a:lnSpc>
            </a:pPr>
            <a:r>
              <a:rPr lang="en-US" b="true" sz="3578">
                <a:solidFill>
                  <a:srgbClr val="FCFCFC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2 NOV TO 18 DEC 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282182" y="43081"/>
            <a:ext cx="17666697" cy="9760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186"/>
              </a:lnSpc>
            </a:pPr>
            <a:r>
              <a:rPr lang="en-US" sz="6977" spc="11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ELLIS GUILFORD Extra-Curricular Clubs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DAG4bU5ea6A</dc:identifier>
  <dcterms:modified xsi:type="dcterms:W3CDTF">2011-08-01T06:04:30Z</dcterms:modified>
  <cp:revision>1</cp:revision>
  <dc:title>Autumn Term Ellis Electives Slides</dc:title>
</cp:coreProperties>
</file>